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17"/>
  </p:notesMasterIdLst>
  <p:sldIdLst>
    <p:sldId id="266" r:id="rId4"/>
    <p:sldId id="273" r:id="rId5"/>
    <p:sldId id="270" r:id="rId6"/>
    <p:sldId id="268" r:id="rId7"/>
    <p:sldId id="258" r:id="rId8"/>
    <p:sldId id="277" r:id="rId9"/>
    <p:sldId id="267" r:id="rId10"/>
    <p:sldId id="274" r:id="rId11"/>
    <p:sldId id="264" r:id="rId12"/>
    <p:sldId id="278" r:id="rId13"/>
    <p:sldId id="257" r:id="rId14"/>
    <p:sldId id="275" r:id="rId15"/>
    <p:sldId id="27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5FF10-65CC-43B9-864C-E0EECC7D6E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AB11AAA-DC33-4671-886A-963A9859F26F}">
      <dgm:prSet phldrT="[Κείμενο]" custT="1"/>
      <dgm:spPr/>
      <dgm:t>
        <a:bodyPr/>
        <a:lstStyle/>
        <a:p>
          <a:r>
            <a:rPr lang="el-GR" sz="1600" dirty="0" err="1" smtClean="0"/>
            <a:t>Απόχυση</a:t>
          </a:r>
          <a:endParaRPr lang="el-GR" sz="1600" dirty="0"/>
        </a:p>
      </dgm:t>
    </dgm:pt>
    <dgm:pt modelId="{1E6A3787-1293-488C-9D0A-5122FA4B6513}" type="parTrans" cxnId="{E243F484-442B-4F26-AEC9-263C8152C6B8}">
      <dgm:prSet/>
      <dgm:spPr/>
      <dgm:t>
        <a:bodyPr/>
        <a:lstStyle/>
        <a:p>
          <a:endParaRPr lang="el-GR"/>
        </a:p>
      </dgm:t>
    </dgm:pt>
    <dgm:pt modelId="{FC96A55F-ECEB-4813-8E0C-D41C5C1CBC14}" type="sibTrans" cxnId="{E243F484-442B-4F26-AEC9-263C8152C6B8}">
      <dgm:prSet/>
      <dgm:spPr/>
      <dgm:t>
        <a:bodyPr/>
        <a:lstStyle/>
        <a:p>
          <a:endParaRPr lang="el-GR" dirty="0"/>
        </a:p>
      </dgm:t>
    </dgm:pt>
    <dgm:pt modelId="{6EEA1353-D7B9-42D2-B651-6D89D8205A9B}">
      <dgm:prSet phldrT="[Κείμενο]" custT="1"/>
      <dgm:spPr/>
      <dgm:t>
        <a:bodyPr/>
        <a:lstStyle/>
        <a:p>
          <a:r>
            <a:rPr lang="el-GR" sz="1600" dirty="0" smtClean="0"/>
            <a:t>Διήθηση</a:t>
          </a:r>
          <a:endParaRPr lang="el-GR" sz="1600" dirty="0"/>
        </a:p>
      </dgm:t>
    </dgm:pt>
    <dgm:pt modelId="{D9D8C967-F00B-4BC6-AB94-D3CF6099DD29}" type="parTrans" cxnId="{BCEEA016-74C9-44FA-8842-58E4CC30BE86}">
      <dgm:prSet/>
      <dgm:spPr/>
      <dgm:t>
        <a:bodyPr/>
        <a:lstStyle/>
        <a:p>
          <a:endParaRPr lang="el-GR"/>
        </a:p>
      </dgm:t>
    </dgm:pt>
    <dgm:pt modelId="{00A65E82-5834-4E21-A046-7FD3B9F8241D}" type="sibTrans" cxnId="{BCEEA016-74C9-44FA-8842-58E4CC30BE86}">
      <dgm:prSet/>
      <dgm:spPr/>
      <dgm:t>
        <a:bodyPr/>
        <a:lstStyle/>
        <a:p>
          <a:endParaRPr lang="el-GR"/>
        </a:p>
      </dgm:t>
    </dgm:pt>
    <dgm:pt modelId="{5E7958B7-D3D9-4F6E-A1E9-ED3A0FE62E0D}">
      <dgm:prSet phldrT="[Κείμενο]" custT="1"/>
      <dgm:spPr/>
      <dgm:t>
        <a:bodyPr/>
        <a:lstStyle/>
        <a:p>
          <a:r>
            <a:rPr lang="el-GR" sz="1600" dirty="0" smtClean="0"/>
            <a:t>Εξάτμιση</a:t>
          </a:r>
          <a:endParaRPr lang="el-GR" sz="1600" dirty="0"/>
        </a:p>
      </dgm:t>
    </dgm:pt>
    <dgm:pt modelId="{20E6D3E1-D60A-4B4A-9136-1B522250FFCF}" type="parTrans" cxnId="{459E9E62-1B98-47DE-BBBA-83BF32BB59FC}">
      <dgm:prSet/>
      <dgm:spPr/>
      <dgm:t>
        <a:bodyPr/>
        <a:lstStyle/>
        <a:p>
          <a:endParaRPr lang="el-GR"/>
        </a:p>
      </dgm:t>
    </dgm:pt>
    <dgm:pt modelId="{B17507D9-EAAE-4DDB-9F2B-DEF1E22F9874}" type="sibTrans" cxnId="{459E9E62-1B98-47DE-BBBA-83BF32BB59FC}">
      <dgm:prSet/>
      <dgm:spPr/>
      <dgm:t>
        <a:bodyPr/>
        <a:lstStyle/>
        <a:p>
          <a:endParaRPr lang="el-GR"/>
        </a:p>
      </dgm:t>
    </dgm:pt>
    <dgm:pt modelId="{92ADF664-DB7A-4175-804A-955A1C5FDBD5}">
      <dgm:prSet phldrT="[Κείμενο]" custT="1"/>
      <dgm:spPr/>
      <dgm:t>
        <a:bodyPr/>
        <a:lstStyle/>
        <a:p>
          <a:r>
            <a:rPr lang="el-GR" sz="1600" dirty="0" smtClean="0"/>
            <a:t>Μαγνητικός διαχωρισμός</a:t>
          </a:r>
          <a:endParaRPr lang="el-GR" sz="1600" dirty="0"/>
        </a:p>
      </dgm:t>
    </dgm:pt>
    <dgm:pt modelId="{17DAC552-C512-4B16-B91D-9F606712B51F}" type="parTrans" cxnId="{58E9750F-1B34-4E1C-B4EC-7F8EF4467736}">
      <dgm:prSet/>
      <dgm:spPr/>
      <dgm:t>
        <a:bodyPr/>
        <a:lstStyle/>
        <a:p>
          <a:endParaRPr lang="el-GR"/>
        </a:p>
      </dgm:t>
    </dgm:pt>
    <dgm:pt modelId="{CB396889-DCF7-4C3C-8A99-ECBB49F02650}" type="sibTrans" cxnId="{58E9750F-1B34-4E1C-B4EC-7F8EF4467736}">
      <dgm:prSet/>
      <dgm:spPr/>
      <dgm:t>
        <a:bodyPr/>
        <a:lstStyle/>
        <a:p>
          <a:endParaRPr lang="el-GR"/>
        </a:p>
      </dgm:t>
    </dgm:pt>
    <dgm:pt modelId="{6B6056C6-2396-4C3C-BF18-56F5C96B7234}">
      <dgm:prSet phldrT="[Κείμενο]" custT="1"/>
      <dgm:spPr/>
      <dgm:t>
        <a:bodyPr/>
        <a:lstStyle/>
        <a:p>
          <a:r>
            <a:rPr lang="el-GR" sz="1600" dirty="0" err="1" smtClean="0"/>
            <a:t>Φυγοκέντρηση</a:t>
          </a:r>
          <a:endParaRPr lang="el-GR" sz="1600" dirty="0"/>
        </a:p>
      </dgm:t>
    </dgm:pt>
    <dgm:pt modelId="{2725301F-DD2B-4057-9205-8583D8969D0E}" type="parTrans" cxnId="{066E75F5-A2FB-4DD9-8F08-5FB78E412EF3}">
      <dgm:prSet/>
      <dgm:spPr/>
      <dgm:t>
        <a:bodyPr/>
        <a:lstStyle/>
        <a:p>
          <a:endParaRPr lang="el-GR"/>
        </a:p>
      </dgm:t>
    </dgm:pt>
    <dgm:pt modelId="{6B6D1431-156E-4BE5-9C4E-8CF7EBC143A8}" type="sibTrans" cxnId="{066E75F5-A2FB-4DD9-8F08-5FB78E412EF3}">
      <dgm:prSet/>
      <dgm:spPr/>
      <dgm:t>
        <a:bodyPr/>
        <a:lstStyle/>
        <a:p>
          <a:endParaRPr lang="el-GR"/>
        </a:p>
      </dgm:t>
    </dgm:pt>
    <dgm:pt modelId="{B2BE1CFD-B5B2-45B0-B98C-E9534E5634E1}">
      <dgm:prSet phldrT="[Κείμενο]" custT="1"/>
      <dgm:spPr/>
      <dgm:t>
        <a:bodyPr/>
        <a:lstStyle/>
        <a:p>
          <a:r>
            <a:rPr lang="el-GR" sz="1600" dirty="0" smtClean="0"/>
            <a:t>Εκχύλιση</a:t>
          </a:r>
          <a:endParaRPr lang="el-GR" sz="1600" dirty="0"/>
        </a:p>
      </dgm:t>
    </dgm:pt>
    <dgm:pt modelId="{2B9172DE-06B5-4E0E-8260-89A05465AEAF}" type="parTrans" cxnId="{D81ACDCF-E6E5-47C7-A42B-BCDD23392B94}">
      <dgm:prSet/>
      <dgm:spPr/>
      <dgm:t>
        <a:bodyPr/>
        <a:lstStyle/>
        <a:p>
          <a:endParaRPr lang="el-GR"/>
        </a:p>
      </dgm:t>
    </dgm:pt>
    <dgm:pt modelId="{E857944F-D84E-4C7D-BB44-3844FD2432A9}" type="sibTrans" cxnId="{D81ACDCF-E6E5-47C7-A42B-BCDD23392B94}">
      <dgm:prSet/>
      <dgm:spPr/>
      <dgm:t>
        <a:bodyPr/>
        <a:lstStyle/>
        <a:p>
          <a:endParaRPr lang="el-GR"/>
        </a:p>
      </dgm:t>
    </dgm:pt>
    <dgm:pt modelId="{0DA16FF6-679C-47A1-8DEE-5DBA0EB35A50}">
      <dgm:prSet custT="1"/>
      <dgm:spPr/>
      <dgm:t>
        <a:bodyPr/>
        <a:lstStyle/>
        <a:p>
          <a:r>
            <a:rPr lang="el-GR" sz="1600" dirty="0" smtClean="0"/>
            <a:t>Χρωματογραφία</a:t>
          </a:r>
        </a:p>
      </dgm:t>
    </dgm:pt>
    <dgm:pt modelId="{0E46AB1B-C609-4FDE-AC47-3E544DA8BA58}" type="parTrans" cxnId="{511F1DEB-BF0B-4A78-AFBA-1F1B64D64721}">
      <dgm:prSet/>
      <dgm:spPr/>
      <dgm:t>
        <a:bodyPr/>
        <a:lstStyle/>
        <a:p>
          <a:endParaRPr lang="el-GR"/>
        </a:p>
      </dgm:t>
    </dgm:pt>
    <dgm:pt modelId="{CF8C347A-EEE3-4514-863F-5F0D0DFCD4E6}" type="sibTrans" cxnId="{511F1DEB-BF0B-4A78-AFBA-1F1B64D64721}">
      <dgm:prSet/>
      <dgm:spPr/>
      <dgm:t>
        <a:bodyPr/>
        <a:lstStyle/>
        <a:p>
          <a:endParaRPr lang="el-GR"/>
        </a:p>
      </dgm:t>
    </dgm:pt>
    <dgm:pt modelId="{12DFB8D8-1986-43D7-85DD-0683344D477B}">
      <dgm:prSet custT="1"/>
      <dgm:spPr/>
      <dgm:t>
        <a:bodyPr/>
        <a:lstStyle/>
        <a:p>
          <a:r>
            <a:rPr lang="el-GR" sz="1600" dirty="0" smtClean="0"/>
            <a:t>Απόσταξη</a:t>
          </a:r>
        </a:p>
      </dgm:t>
    </dgm:pt>
    <dgm:pt modelId="{325E6C8F-1209-48AF-81E2-516B50928057}" type="parTrans" cxnId="{BAF7C743-F7D0-4D00-B39F-E854D911DCF7}">
      <dgm:prSet/>
      <dgm:spPr/>
      <dgm:t>
        <a:bodyPr/>
        <a:lstStyle/>
        <a:p>
          <a:endParaRPr lang="el-GR"/>
        </a:p>
      </dgm:t>
    </dgm:pt>
    <dgm:pt modelId="{2F3438EA-4E01-4AD9-9879-27028D513D16}" type="sibTrans" cxnId="{BAF7C743-F7D0-4D00-B39F-E854D911DCF7}">
      <dgm:prSet/>
      <dgm:spPr/>
      <dgm:t>
        <a:bodyPr/>
        <a:lstStyle/>
        <a:p>
          <a:endParaRPr lang="el-GR"/>
        </a:p>
      </dgm:t>
    </dgm:pt>
    <dgm:pt modelId="{598F5AEA-A648-4041-B31F-C558D9E2B6F9}">
      <dgm:prSet custT="1"/>
      <dgm:spPr/>
      <dgm:t>
        <a:bodyPr/>
        <a:lstStyle/>
        <a:p>
          <a:r>
            <a:rPr lang="el-GR" sz="1600" dirty="0" smtClean="0"/>
            <a:t>Αποχρωματισμός</a:t>
          </a:r>
          <a:endParaRPr lang="el-GR" sz="1600" dirty="0"/>
        </a:p>
      </dgm:t>
    </dgm:pt>
    <dgm:pt modelId="{000CD57A-A4B6-40F9-ACA0-4A78DBD722B6}" type="parTrans" cxnId="{89F1D64E-32AE-458E-8FE7-CC7BB65EB660}">
      <dgm:prSet/>
      <dgm:spPr/>
      <dgm:t>
        <a:bodyPr/>
        <a:lstStyle/>
        <a:p>
          <a:endParaRPr lang="el-GR"/>
        </a:p>
      </dgm:t>
    </dgm:pt>
    <dgm:pt modelId="{73D9E7BA-7A84-4103-B7FD-965BF90F5E2D}" type="sibTrans" cxnId="{89F1D64E-32AE-458E-8FE7-CC7BB65EB660}">
      <dgm:prSet/>
      <dgm:spPr/>
      <dgm:t>
        <a:bodyPr/>
        <a:lstStyle/>
        <a:p>
          <a:endParaRPr lang="el-GR"/>
        </a:p>
      </dgm:t>
    </dgm:pt>
    <dgm:pt modelId="{6A0B7C75-1A39-474B-8465-DDCEE57A3EF9}">
      <dgm:prSet custT="1"/>
      <dgm:spPr/>
      <dgm:t>
        <a:bodyPr/>
        <a:lstStyle/>
        <a:p>
          <a:r>
            <a:rPr lang="el-GR" sz="1600" dirty="0" smtClean="0"/>
            <a:t>κοσκίνισμα</a:t>
          </a:r>
          <a:endParaRPr lang="el-GR" sz="1600" dirty="0"/>
        </a:p>
      </dgm:t>
    </dgm:pt>
    <dgm:pt modelId="{00D2B512-5E4B-4221-960A-20EA53CACBA2}" type="parTrans" cxnId="{EEEB2F15-B8B9-4AF1-865A-813E68A06484}">
      <dgm:prSet/>
      <dgm:spPr/>
      <dgm:t>
        <a:bodyPr/>
        <a:lstStyle/>
        <a:p>
          <a:endParaRPr lang="el-GR"/>
        </a:p>
      </dgm:t>
    </dgm:pt>
    <dgm:pt modelId="{5F5594E1-6CBC-45CB-BA94-9E8476DA7BDD}" type="sibTrans" cxnId="{EEEB2F15-B8B9-4AF1-865A-813E68A06484}">
      <dgm:prSet/>
      <dgm:spPr/>
      <dgm:t>
        <a:bodyPr/>
        <a:lstStyle/>
        <a:p>
          <a:endParaRPr lang="el-GR"/>
        </a:p>
      </dgm:t>
    </dgm:pt>
    <dgm:pt modelId="{EE499986-3B0C-47EC-8C2B-C22A99354BB5}" type="pres">
      <dgm:prSet presAssocID="{5E95FF10-65CC-43B9-864C-E0EECC7D6E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FDB2FCA-195A-41A3-A388-16E3179E4542}" type="pres">
      <dgm:prSet presAssocID="{4AB11AAA-DC33-4671-886A-963A9859F26F}" presName="node" presStyleLbl="node1" presStyleIdx="0" presStyleCnt="10" custScaleX="106918" custScaleY="1005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99180D-F876-448B-B892-62AF0D407889}" type="pres">
      <dgm:prSet presAssocID="{FC96A55F-ECEB-4813-8E0C-D41C5C1CBC14}" presName="sibTrans" presStyleLbl="sibTrans2D1" presStyleIdx="0" presStyleCnt="10"/>
      <dgm:spPr/>
      <dgm:t>
        <a:bodyPr/>
        <a:lstStyle/>
        <a:p>
          <a:endParaRPr lang="el-GR"/>
        </a:p>
      </dgm:t>
    </dgm:pt>
    <dgm:pt modelId="{F605A484-8052-4050-8565-DC6654F6D185}" type="pres">
      <dgm:prSet presAssocID="{FC96A55F-ECEB-4813-8E0C-D41C5C1CBC14}" presName="connectorText" presStyleLbl="sibTrans2D1" presStyleIdx="0" presStyleCnt="10"/>
      <dgm:spPr/>
      <dgm:t>
        <a:bodyPr/>
        <a:lstStyle/>
        <a:p>
          <a:endParaRPr lang="el-GR"/>
        </a:p>
      </dgm:t>
    </dgm:pt>
    <dgm:pt modelId="{59581DA1-8041-4DB4-9A0D-4B49AAC1CC5A}" type="pres">
      <dgm:prSet presAssocID="{6EEA1353-D7B9-42D2-B651-6D89D8205A9B}" presName="node" presStyleLbl="node1" presStyleIdx="1" presStyleCnt="10" custScaleX="117691" custScaleY="1058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FC9FB5-469B-4EB6-A8D4-AE26F43219B7}" type="pres">
      <dgm:prSet presAssocID="{00A65E82-5834-4E21-A046-7FD3B9F8241D}" presName="sibTrans" presStyleLbl="sibTrans2D1" presStyleIdx="1" presStyleCnt="10"/>
      <dgm:spPr/>
      <dgm:t>
        <a:bodyPr/>
        <a:lstStyle/>
        <a:p>
          <a:endParaRPr lang="el-GR"/>
        </a:p>
      </dgm:t>
    </dgm:pt>
    <dgm:pt modelId="{9AB46BE3-A7E5-4A71-A428-A1BD369A1C9B}" type="pres">
      <dgm:prSet presAssocID="{00A65E82-5834-4E21-A046-7FD3B9F8241D}" presName="connectorText" presStyleLbl="sibTrans2D1" presStyleIdx="1" presStyleCnt="10"/>
      <dgm:spPr/>
      <dgm:t>
        <a:bodyPr/>
        <a:lstStyle/>
        <a:p>
          <a:endParaRPr lang="el-GR"/>
        </a:p>
      </dgm:t>
    </dgm:pt>
    <dgm:pt modelId="{4FAA90E0-8A45-471F-AAAE-60470BD4E3F9}" type="pres">
      <dgm:prSet presAssocID="{5E7958B7-D3D9-4F6E-A1E9-ED3A0FE62E0D}" presName="node" presStyleLbl="node1" presStyleIdx="2" presStyleCnt="10" custScaleX="114017" custScaleY="1095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72E6A8-CB07-4107-AC82-6193D9393F19}" type="pres">
      <dgm:prSet presAssocID="{B17507D9-EAAE-4DDB-9F2B-DEF1E22F9874}" presName="sibTrans" presStyleLbl="sibTrans2D1" presStyleIdx="2" presStyleCnt="10"/>
      <dgm:spPr/>
      <dgm:t>
        <a:bodyPr/>
        <a:lstStyle/>
        <a:p>
          <a:endParaRPr lang="el-GR"/>
        </a:p>
      </dgm:t>
    </dgm:pt>
    <dgm:pt modelId="{B66FDA61-6A73-4EB1-A82F-7955BCE7D594}" type="pres">
      <dgm:prSet presAssocID="{B17507D9-EAAE-4DDB-9F2B-DEF1E22F9874}" presName="connectorText" presStyleLbl="sibTrans2D1" presStyleIdx="2" presStyleCnt="10"/>
      <dgm:spPr/>
      <dgm:t>
        <a:bodyPr/>
        <a:lstStyle/>
        <a:p>
          <a:endParaRPr lang="el-GR"/>
        </a:p>
      </dgm:t>
    </dgm:pt>
    <dgm:pt modelId="{70ABBD0A-7EAE-440F-BDF7-4686EBFF550A}" type="pres">
      <dgm:prSet presAssocID="{92ADF664-DB7A-4175-804A-955A1C5FDBD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FC01B3-0978-4549-AE01-373629C5D3F0}" type="pres">
      <dgm:prSet presAssocID="{CB396889-DCF7-4C3C-8A99-ECBB49F02650}" presName="sibTrans" presStyleLbl="sibTrans2D1" presStyleIdx="3" presStyleCnt="10"/>
      <dgm:spPr/>
      <dgm:t>
        <a:bodyPr/>
        <a:lstStyle/>
        <a:p>
          <a:endParaRPr lang="el-GR"/>
        </a:p>
      </dgm:t>
    </dgm:pt>
    <dgm:pt modelId="{019D3847-03CF-4A4B-98B1-D633534BA7F5}" type="pres">
      <dgm:prSet presAssocID="{CB396889-DCF7-4C3C-8A99-ECBB49F02650}" presName="connectorText" presStyleLbl="sibTrans2D1" presStyleIdx="3" presStyleCnt="10"/>
      <dgm:spPr/>
      <dgm:t>
        <a:bodyPr/>
        <a:lstStyle/>
        <a:p>
          <a:endParaRPr lang="el-GR"/>
        </a:p>
      </dgm:t>
    </dgm:pt>
    <dgm:pt modelId="{18D4DAC9-EA3B-4E8F-A3C4-31E313B1B069}" type="pres">
      <dgm:prSet presAssocID="{6B6056C6-2396-4C3C-BF18-56F5C96B723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25640C-0F9C-4A3F-9F19-B10752555818}" type="pres">
      <dgm:prSet presAssocID="{6B6D1431-156E-4BE5-9C4E-8CF7EBC143A8}" presName="sibTrans" presStyleLbl="sibTrans2D1" presStyleIdx="4" presStyleCnt="10"/>
      <dgm:spPr/>
      <dgm:t>
        <a:bodyPr/>
        <a:lstStyle/>
        <a:p>
          <a:endParaRPr lang="el-GR"/>
        </a:p>
      </dgm:t>
    </dgm:pt>
    <dgm:pt modelId="{771F9C33-C195-4927-B260-C45EABDC7C37}" type="pres">
      <dgm:prSet presAssocID="{6B6D1431-156E-4BE5-9C4E-8CF7EBC143A8}" presName="connectorText" presStyleLbl="sibTrans2D1" presStyleIdx="4" presStyleCnt="10"/>
      <dgm:spPr/>
      <dgm:t>
        <a:bodyPr/>
        <a:lstStyle/>
        <a:p>
          <a:endParaRPr lang="el-GR"/>
        </a:p>
      </dgm:t>
    </dgm:pt>
    <dgm:pt modelId="{5B80B9C7-6353-48E5-89CE-487517ADD739}" type="pres">
      <dgm:prSet presAssocID="{B2BE1CFD-B5B2-45B0-B98C-E9534E5634E1}" presName="node" presStyleLbl="node1" presStyleIdx="5" presStyleCnt="10" custRadScaleRad="100753" custRadScaleInc="-241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4AEF41-6892-4354-8CDB-39EAD379E4EF}" type="pres">
      <dgm:prSet presAssocID="{E857944F-D84E-4C7D-BB44-3844FD2432A9}" presName="sibTrans" presStyleLbl="sibTrans2D1" presStyleIdx="5" presStyleCnt="10"/>
      <dgm:spPr/>
      <dgm:t>
        <a:bodyPr/>
        <a:lstStyle/>
        <a:p>
          <a:endParaRPr lang="el-GR"/>
        </a:p>
      </dgm:t>
    </dgm:pt>
    <dgm:pt modelId="{F4793509-29FE-4BC5-B1E9-101EBD54B7AE}" type="pres">
      <dgm:prSet presAssocID="{E857944F-D84E-4C7D-BB44-3844FD2432A9}" presName="connectorText" presStyleLbl="sibTrans2D1" presStyleIdx="5" presStyleCnt="10"/>
      <dgm:spPr/>
      <dgm:t>
        <a:bodyPr/>
        <a:lstStyle/>
        <a:p>
          <a:endParaRPr lang="el-GR"/>
        </a:p>
      </dgm:t>
    </dgm:pt>
    <dgm:pt modelId="{EF265AE4-1552-4E45-9B4B-946EF3C525C4}" type="pres">
      <dgm:prSet presAssocID="{0DA16FF6-679C-47A1-8DEE-5DBA0EB35A50}" presName="node" presStyleLbl="node1" presStyleIdx="6" presStyleCnt="10" custRadScaleRad="105963" custRadScaleInc="-292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D9084C-E97E-4C45-B485-25E11F2A50F8}" type="pres">
      <dgm:prSet presAssocID="{CF8C347A-EEE3-4514-863F-5F0D0DFCD4E6}" presName="sibTrans" presStyleLbl="sibTrans2D1" presStyleIdx="6" presStyleCnt="10"/>
      <dgm:spPr/>
      <dgm:t>
        <a:bodyPr/>
        <a:lstStyle/>
        <a:p>
          <a:endParaRPr lang="el-GR"/>
        </a:p>
      </dgm:t>
    </dgm:pt>
    <dgm:pt modelId="{6FA27508-6EB0-4371-8EEC-ECCA010E986F}" type="pres">
      <dgm:prSet presAssocID="{CF8C347A-EEE3-4514-863F-5F0D0DFCD4E6}" presName="connectorText" presStyleLbl="sibTrans2D1" presStyleIdx="6" presStyleCnt="10"/>
      <dgm:spPr/>
      <dgm:t>
        <a:bodyPr/>
        <a:lstStyle/>
        <a:p>
          <a:endParaRPr lang="el-GR"/>
        </a:p>
      </dgm:t>
    </dgm:pt>
    <dgm:pt modelId="{358FB9CF-9D52-49B3-A28B-527E003F49CB}" type="pres">
      <dgm:prSet presAssocID="{12DFB8D8-1986-43D7-85DD-0683344D477B}" presName="node" presStyleLbl="node1" presStyleIdx="7" presStyleCnt="10" custScaleX="106827" custScaleY="973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589B6C-1BD4-456E-8C63-5B299FBFB3E1}" type="pres">
      <dgm:prSet presAssocID="{2F3438EA-4E01-4AD9-9879-27028D513D16}" presName="sibTrans" presStyleLbl="sibTrans2D1" presStyleIdx="7" presStyleCnt="10"/>
      <dgm:spPr/>
      <dgm:t>
        <a:bodyPr/>
        <a:lstStyle/>
        <a:p>
          <a:endParaRPr lang="el-GR"/>
        </a:p>
      </dgm:t>
    </dgm:pt>
    <dgm:pt modelId="{A69FBB60-AC92-4979-8136-2632B93DA269}" type="pres">
      <dgm:prSet presAssocID="{2F3438EA-4E01-4AD9-9879-27028D513D16}" presName="connectorText" presStyleLbl="sibTrans2D1" presStyleIdx="7" presStyleCnt="10"/>
      <dgm:spPr/>
      <dgm:t>
        <a:bodyPr/>
        <a:lstStyle/>
        <a:p>
          <a:endParaRPr lang="el-GR"/>
        </a:p>
      </dgm:t>
    </dgm:pt>
    <dgm:pt modelId="{999E4EC0-868F-4655-B52D-7ED3014D3E47}" type="pres">
      <dgm:prSet presAssocID="{598F5AEA-A648-4041-B31F-C558D9E2B6F9}" presName="node" presStyleLbl="node1" presStyleIdx="8" presStyleCnt="10" custScaleX="104489" custScaleY="936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0AD119-0573-4B2E-B76E-CFDE5C2BAD57}" type="pres">
      <dgm:prSet presAssocID="{73D9E7BA-7A84-4103-B7FD-965BF90F5E2D}" presName="sibTrans" presStyleLbl="sibTrans2D1" presStyleIdx="8" presStyleCnt="10"/>
      <dgm:spPr/>
      <dgm:t>
        <a:bodyPr/>
        <a:lstStyle/>
        <a:p>
          <a:endParaRPr lang="el-GR"/>
        </a:p>
      </dgm:t>
    </dgm:pt>
    <dgm:pt modelId="{9EF1AF48-5FEC-45E2-9B6F-CE05F5E2390C}" type="pres">
      <dgm:prSet presAssocID="{73D9E7BA-7A84-4103-B7FD-965BF90F5E2D}" presName="connectorText" presStyleLbl="sibTrans2D1" presStyleIdx="8" presStyleCnt="10"/>
      <dgm:spPr/>
      <dgm:t>
        <a:bodyPr/>
        <a:lstStyle/>
        <a:p>
          <a:endParaRPr lang="el-GR"/>
        </a:p>
      </dgm:t>
    </dgm:pt>
    <dgm:pt modelId="{ECAB2B50-27D2-41B8-BE8A-7CA36520F9AE}" type="pres">
      <dgm:prSet presAssocID="{6A0B7C75-1A39-474B-8465-DDCEE57A3EF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29D37E-AF76-44DB-88EC-609F7B4E7F70}" type="pres">
      <dgm:prSet presAssocID="{5F5594E1-6CBC-45CB-BA94-9E8476DA7BDD}" presName="sibTrans" presStyleLbl="sibTrans2D1" presStyleIdx="9" presStyleCnt="10"/>
      <dgm:spPr/>
      <dgm:t>
        <a:bodyPr/>
        <a:lstStyle/>
        <a:p>
          <a:endParaRPr lang="el-GR"/>
        </a:p>
      </dgm:t>
    </dgm:pt>
    <dgm:pt modelId="{C0E7BF4C-250F-40D4-9A1C-4D6CC3782CA8}" type="pres">
      <dgm:prSet presAssocID="{5F5594E1-6CBC-45CB-BA94-9E8476DA7BDD}" presName="connectorText" presStyleLbl="sibTrans2D1" presStyleIdx="9" presStyleCnt="10"/>
      <dgm:spPr/>
      <dgm:t>
        <a:bodyPr/>
        <a:lstStyle/>
        <a:p>
          <a:endParaRPr lang="el-GR"/>
        </a:p>
      </dgm:t>
    </dgm:pt>
  </dgm:ptLst>
  <dgm:cxnLst>
    <dgm:cxn modelId="{868BA720-0122-401B-88CB-56ADD2F043E6}" type="presOf" srcId="{00A65E82-5834-4E21-A046-7FD3B9F8241D}" destId="{9AB46BE3-A7E5-4A71-A428-A1BD369A1C9B}" srcOrd="1" destOrd="0" presId="urn:microsoft.com/office/officeart/2005/8/layout/cycle2"/>
    <dgm:cxn modelId="{BCEEA016-74C9-44FA-8842-58E4CC30BE86}" srcId="{5E95FF10-65CC-43B9-864C-E0EECC7D6EBD}" destId="{6EEA1353-D7B9-42D2-B651-6D89D8205A9B}" srcOrd="1" destOrd="0" parTransId="{D9D8C967-F00B-4BC6-AB94-D3CF6099DD29}" sibTransId="{00A65E82-5834-4E21-A046-7FD3B9F8241D}"/>
    <dgm:cxn modelId="{459E9E62-1B98-47DE-BBBA-83BF32BB59FC}" srcId="{5E95FF10-65CC-43B9-864C-E0EECC7D6EBD}" destId="{5E7958B7-D3D9-4F6E-A1E9-ED3A0FE62E0D}" srcOrd="2" destOrd="0" parTransId="{20E6D3E1-D60A-4B4A-9136-1B522250FFCF}" sibTransId="{B17507D9-EAAE-4DDB-9F2B-DEF1E22F9874}"/>
    <dgm:cxn modelId="{19D3654D-268E-43B6-B971-A72B8165B879}" type="presOf" srcId="{CB396889-DCF7-4C3C-8A99-ECBB49F02650}" destId="{71FC01B3-0978-4549-AE01-373629C5D3F0}" srcOrd="0" destOrd="0" presId="urn:microsoft.com/office/officeart/2005/8/layout/cycle2"/>
    <dgm:cxn modelId="{3302F1F5-38BE-4F74-A05D-B27936B0BE00}" type="presOf" srcId="{92ADF664-DB7A-4175-804A-955A1C5FDBD5}" destId="{70ABBD0A-7EAE-440F-BDF7-4686EBFF550A}" srcOrd="0" destOrd="0" presId="urn:microsoft.com/office/officeart/2005/8/layout/cycle2"/>
    <dgm:cxn modelId="{7F6DBDAD-261A-458E-8DFA-1672C02E80AB}" type="presOf" srcId="{598F5AEA-A648-4041-B31F-C558D9E2B6F9}" destId="{999E4EC0-868F-4655-B52D-7ED3014D3E47}" srcOrd="0" destOrd="0" presId="urn:microsoft.com/office/officeart/2005/8/layout/cycle2"/>
    <dgm:cxn modelId="{511F1DEB-BF0B-4A78-AFBA-1F1B64D64721}" srcId="{5E95FF10-65CC-43B9-864C-E0EECC7D6EBD}" destId="{0DA16FF6-679C-47A1-8DEE-5DBA0EB35A50}" srcOrd="6" destOrd="0" parTransId="{0E46AB1B-C609-4FDE-AC47-3E544DA8BA58}" sibTransId="{CF8C347A-EEE3-4514-863F-5F0D0DFCD4E6}"/>
    <dgm:cxn modelId="{EEEB2F15-B8B9-4AF1-865A-813E68A06484}" srcId="{5E95FF10-65CC-43B9-864C-E0EECC7D6EBD}" destId="{6A0B7C75-1A39-474B-8465-DDCEE57A3EF9}" srcOrd="9" destOrd="0" parTransId="{00D2B512-5E4B-4221-960A-20EA53CACBA2}" sibTransId="{5F5594E1-6CBC-45CB-BA94-9E8476DA7BDD}"/>
    <dgm:cxn modelId="{BB26ADAC-9B14-4A60-A91E-D867A2CDF82C}" type="presOf" srcId="{E857944F-D84E-4C7D-BB44-3844FD2432A9}" destId="{F4793509-29FE-4BC5-B1E9-101EBD54B7AE}" srcOrd="1" destOrd="0" presId="urn:microsoft.com/office/officeart/2005/8/layout/cycle2"/>
    <dgm:cxn modelId="{46AEF2BD-090C-47A0-A7BB-51C93D600EED}" type="presOf" srcId="{6EEA1353-D7B9-42D2-B651-6D89D8205A9B}" destId="{59581DA1-8041-4DB4-9A0D-4B49AAC1CC5A}" srcOrd="0" destOrd="0" presId="urn:microsoft.com/office/officeart/2005/8/layout/cycle2"/>
    <dgm:cxn modelId="{FD9E6A83-9FAA-42D3-AF05-586D39C30677}" type="presOf" srcId="{FC96A55F-ECEB-4813-8E0C-D41C5C1CBC14}" destId="{1499180D-F876-448B-B892-62AF0D407889}" srcOrd="0" destOrd="0" presId="urn:microsoft.com/office/officeart/2005/8/layout/cycle2"/>
    <dgm:cxn modelId="{391BF7D4-037A-4D6A-BBBA-4934D7FC376B}" type="presOf" srcId="{CF8C347A-EEE3-4514-863F-5F0D0DFCD4E6}" destId="{1CD9084C-E97E-4C45-B485-25E11F2A50F8}" srcOrd="0" destOrd="0" presId="urn:microsoft.com/office/officeart/2005/8/layout/cycle2"/>
    <dgm:cxn modelId="{7DF187DF-AC44-4398-899B-05DC5C92B8EE}" type="presOf" srcId="{0DA16FF6-679C-47A1-8DEE-5DBA0EB35A50}" destId="{EF265AE4-1552-4E45-9B4B-946EF3C525C4}" srcOrd="0" destOrd="0" presId="urn:microsoft.com/office/officeart/2005/8/layout/cycle2"/>
    <dgm:cxn modelId="{511852BC-4C9A-4C5E-8854-9F5C0A85EADA}" type="presOf" srcId="{5F5594E1-6CBC-45CB-BA94-9E8476DA7BDD}" destId="{C0E7BF4C-250F-40D4-9A1C-4D6CC3782CA8}" srcOrd="1" destOrd="0" presId="urn:microsoft.com/office/officeart/2005/8/layout/cycle2"/>
    <dgm:cxn modelId="{E37D3EC9-D7EF-444E-97A8-C4210ADDE363}" type="presOf" srcId="{00A65E82-5834-4E21-A046-7FD3B9F8241D}" destId="{3EFC9FB5-469B-4EB6-A8D4-AE26F43219B7}" srcOrd="0" destOrd="0" presId="urn:microsoft.com/office/officeart/2005/8/layout/cycle2"/>
    <dgm:cxn modelId="{BAF7C743-F7D0-4D00-B39F-E854D911DCF7}" srcId="{5E95FF10-65CC-43B9-864C-E0EECC7D6EBD}" destId="{12DFB8D8-1986-43D7-85DD-0683344D477B}" srcOrd="7" destOrd="0" parTransId="{325E6C8F-1209-48AF-81E2-516B50928057}" sibTransId="{2F3438EA-4E01-4AD9-9879-27028D513D16}"/>
    <dgm:cxn modelId="{89F1D64E-32AE-458E-8FE7-CC7BB65EB660}" srcId="{5E95FF10-65CC-43B9-864C-E0EECC7D6EBD}" destId="{598F5AEA-A648-4041-B31F-C558D9E2B6F9}" srcOrd="8" destOrd="0" parTransId="{000CD57A-A4B6-40F9-ACA0-4A78DBD722B6}" sibTransId="{73D9E7BA-7A84-4103-B7FD-965BF90F5E2D}"/>
    <dgm:cxn modelId="{58E9750F-1B34-4E1C-B4EC-7F8EF4467736}" srcId="{5E95FF10-65CC-43B9-864C-E0EECC7D6EBD}" destId="{92ADF664-DB7A-4175-804A-955A1C5FDBD5}" srcOrd="3" destOrd="0" parTransId="{17DAC552-C512-4B16-B91D-9F606712B51F}" sibTransId="{CB396889-DCF7-4C3C-8A99-ECBB49F02650}"/>
    <dgm:cxn modelId="{35AA508C-27E8-4486-8312-428FB2AF8EAD}" type="presOf" srcId="{2F3438EA-4E01-4AD9-9879-27028D513D16}" destId="{A69FBB60-AC92-4979-8136-2632B93DA269}" srcOrd="1" destOrd="0" presId="urn:microsoft.com/office/officeart/2005/8/layout/cycle2"/>
    <dgm:cxn modelId="{D81ACDCF-E6E5-47C7-A42B-BCDD23392B94}" srcId="{5E95FF10-65CC-43B9-864C-E0EECC7D6EBD}" destId="{B2BE1CFD-B5B2-45B0-B98C-E9534E5634E1}" srcOrd="5" destOrd="0" parTransId="{2B9172DE-06B5-4E0E-8260-89A05465AEAF}" sibTransId="{E857944F-D84E-4C7D-BB44-3844FD2432A9}"/>
    <dgm:cxn modelId="{E243F484-442B-4F26-AEC9-263C8152C6B8}" srcId="{5E95FF10-65CC-43B9-864C-E0EECC7D6EBD}" destId="{4AB11AAA-DC33-4671-886A-963A9859F26F}" srcOrd="0" destOrd="0" parTransId="{1E6A3787-1293-488C-9D0A-5122FA4B6513}" sibTransId="{FC96A55F-ECEB-4813-8E0C-D41C5C1CBC14}"/>
    <dgm:cxn modelId="{088CAFF1-3BCB-46B6-A0F5-C21BB8FAD30E}" type="presOf" srcId="{2F3438EA-4E01-4AD9-9879-27028D513D16}" destId="{E8589B6C-1BD4-456E-8C63-5B299FBFB3E1}" srcOrd="0" destOrd="0" presId="urn:microsoft.com/office/officeart/2005/8/layout/cycle2"/>
    <dgm:cxn modelId="{CBA8C4CF-E9E9-4028-9233-9B7B4A580462}" type="presOf" srcId="{B2BE1CFD-B5B2-45B0-B98C-E9534E5634E1}" destId="{5B80B9C7-6353-48E5-89CE-487517ADD739}" srcOrd="0" destOrd="0" presId="urn:microsoft.com/office/officeart/2005/8/layout/cycle2"/>
    <dgm:cxn modelId="{E49D4D4B-1223-4317-B8F6-B4C1956C1F40}" type="presOf" srcId="{5F5594E1-6CBC-45CB-BA94-9E8476DA7BDD}" destId="{1729D37E-AF76-44DB-88EC-609F7B4E7F70}" srcOrd="0" destOrd="0" presId="urn:microsoft.com/office/officeart/2005/8/layout/cycle2"/>
    <dgm:cxn modelId="{21D96CDD-769C-46DB-A4C1-4C9460CA70D4}" type="presOf" srcId="{E857944F-D84E-4C7D-BB44-3844FD2432A9}" destId="{C14AEF41-6892-4354-8CDB-39EAD379E4EF}" srcOrd="0" destOrd="0" presId="urn:microsoft.com/office/officeart/2005/8/layout/cycle2"/>
    <dgm:cxn modelId="{EB227623-06C9-4EB2-B9C8-28AE39ADA8AF}" type="presOf" srcId="{4AB11AAA-DC33-4671-886A-963A9859F26F}" destId="{4FDB2FCA-195A-41A3-A388-16E3179E4542}" srcOrd="0" destOrd="0" presId="urn:microsoft.com/office/officeart/2005/8/layout/cycle2"/>
    <dgm:cxn modelId="{230FFC2F-3485-4E01-ADA2-3C6FDB01583E}" type="presOf" srcId="{6A0B7C75-1A39-474B-8465-DDCEE57A3EF9}" destId="{ECAB2B50-27D2-41B8-BE8A-7CA36520F9AE}" srcOrd="0" destOrd="0" presId="urn:microsoft.com/office/officeart/2005/8/layout/cycle2"/>
    <dgm:cxn modelId="{14F7BF76-3CAA-4D0B-A4E4-7D0C51CF5543}" type="presOf" srcId="{B17507D9-EAAE-4DDB-9F2B-DEF1E22F9874}" destId="{2472E6A8-CB07-4107-AC82-6193D9393F19}" srcOrd="0" destOrd="0" presId="urn:microsoft.com/office/officeart/2005/8/layout/cycle2"/>
    <dgm:cxn modelId="{070C566D-59F5-4F27-B84C-35004267D164}" type="presOf" srcId="{5E7958B7-D3D9-4F6E-A1E9-ED3A0FE62E0D}" destId="{4FAA90E0-8A45-471F-AAAE-60470BD4E3F9}" srcOrd="0" destOrd="0" presId="urn:microsoft.com/office/officeart/2005/8/layout/cycle2"/>
    <dgm:cxn modelId="{77D265E2-73B8-4DBC-9D06-F0810521229F}" type="presOf" srcId="{FC96A55F-ECEB-4813-8E0C-D41C5C1CBC14}" destId="{F605A484-8052-4050-8565-DC6654F6D185}" srcOrd="1" destOrd="0" presId="urn:microsoft.com/office/officeart/2005/8/layout/cycle2"/>
    <dgm:cxn modelId="{924637C3-67EA-4E50-A28D-A5DA7A1FE791}" type="presOf" srcId="{6B6D1431-156E-4BE5-9C4E-8CF7EBC143A8}" destId="{771F9C33-C195-4927-B260-C45EABDC7C37}" srcOrd="1" destOrd="0" presId="urn:microsoft.com/office/officeart/2005/8/layout/cycle2"/>
    <dgm:cxn modelId="{BA700763-9A7E-49F4-9E32-AE8FD8960453}" type="presOf" srcId="{6B6056C6-2396-4C3C-BF18-56F5C96B7234}" destId="{18D4DAC9-EA3B-4E8F-A3C4-31E313B1B069}" srcOrd="0" destOrd="0" presId="urn:microsoft.com/office/officeart/2005/8/layout/cycle2"/>
    <dgm:cxn modelId="{118E6C99-7AF7-41FC-A562-459130F9EEDD}" type="presOf" srcId="{CF8C347A-EEE3-4514-863F-5F0D0DFCD4E6}" destId="{6FA27508-6EB0-4371-8EEC-ECCA010E986F}" srcOrd="1" destOrd="0" presId="urn:microsoft.com/office/officeart/2005/8/layout/cycle2"/>
    <dgm:cxn modelId="{64DE2736-9C4F-42B5-AF26-A41242F5743C}" type="presOf" srcId="{6B6D1431-156E-4BE5-9C4E-8CF7EBC143A8}" destId="{0F25640C-0F9C-4A3F-9F19-B10752555818}" srcOrd="0" destOrd="0" presId="urn:microsoft.com/office/officeart/2005/8/layout/cycle2"/>
    <dgm:cxn modelId="{066E75F5-A2FB-4DD9-8F08-5FB78E412EF3}" srcId="{5E95FF10-65CC-43B9-864C-E0EECC7D6EBD}" destId="{6B6056C6-2396-4C3C-BF18-56F5C96B7234}" srcOrd="4" destOrd="0" parTransId="{2725301F-DD2B-4057-9205-8583D8969D0E}" sibTransId="{6B6D1431-156E-4BE5-9C4E-8CF7EBC143A8}"/>
    <dgm:cxn modelId="{2DC2F972-8A39-4D39-B3FA-08273ABF6C13}" type="presOf" srcId="{73D9E7BA-7A84-4103-B7FD-965BF90F5E2D}" destId="{760AD119-0573-4B2E-B76E-CFDE5C2BAD57}" srcOrd="0" destOrd="0" presId="urn:microsoft.com/office/officeart/2005/8/layout/cycle2"/>
    <dgm:cxn modelId="{F75C916D-3269-49BE-BC60-4E2D6DD197BF}" type="presOf" srcId="{B17507D9-EAAE-4DDB-9F2B-DEF1E22F9874}" destId="{B66FDA61-6A73-4EB1-A82F-7955BCE7D594}" srcOrd="1" destOrd="0" presId="urn:microsoft.com/office/officeart/2005/8/layout/cycle2"/>
    <dgm:cxn modelId="{20A0CA91-077C-4457-A720-CCF51E7F9F95}" type="presOf" srcId="{CB396889-DCF7-4C3C-8A99-ECBB49F02650}" destId="{019D3847-03CF-4A4B-98B1-D633534BA7F5}" srcOrd="1" destOrd="0" presId="urn:microsoft.com/office/officeart/2005/8/layout/cycle2"/>
    <dgm:cxn modelId="{D2708882-7ABC-4ADA-8213-8A2B1892C7EE}" type="presOf" srcId="{12DFB8D8-1986-43D7-85DD-0683344D477B}" destId="{358FB9CF-9D52-49B3-A28B-527E003F49CB}" srcOrd="0" destOrd="0" presId="urn:microsoft.com/office/officeart/2005/8/layout/cycle2"/>
    <dgm:cxn modelId="{FC8098F8-6D16-4356-8EC0-6AADE2EF1753}" type="presOf" srcId="{5E95FF10-65CC-43B9-864C-E0EECC7D6EBD}" destId="{EE499986-3B0C-47EC-8C2B-C22A99354BB5}" srcOrd="0" destOrd="0" presId="urn:microsoft.com/office/officeart/2005/8/layout/cycle2"/>
    <dgm:cxn modelId="{4D2CF091-0B2E-463C-AEBC-C5E67485CF37}" type="presOf" srcId="{73D9E7BA-7A84-4103-B7FD-965BF90F5E2D}" destId="{9EF1AF48-5FEC-45E2-9B6F-CE05F5E2390C}" srcOrd="1" destOrd="0" presId="urn:microsoft.com/office/officeart/2005/8/layout/cycle2"/>
    <dgm:cxn modelId="{9D7C5C61-99B4-4EDF-B043-FB5C0ADECD8C}" type="presParOf" srcId="{EE499986-3B0C-47EC-8C2B-C22A99354BB5}" destId="{4FDB2FCA-195A-41A3-A388-16E3179E4542}" srcOrd="0" destOrd="0" presId="urn:microsoft.com/office/officeart/2005/8/layout/cycle2"/>
    <dgm:cxn modelId="{57F110D3-AB4C-4210-834D-8CCC3A9A5518}" type="presParOf" srcId="{EE499986-3B0C-47EC-8C2B-C22A99354BB5}" destId="{1499180D-F876-448B-B892-62AF0D407889}" srcOrd="1" destOrd="0" presId="urn:microsoft.com/office/officeart/2005/8/layout/cycle2"/>
    <dgm:cxn modelId="{570247CA-1998-4DDF-AC20-0BC13B72104C}" type="presParOf" srcId="{1499180D-F876-448B-B892-62AF0D407889}" destId="{F605A484-8052-4050-8565-DC6654F6D185}" srcOrd="0" destOrd="0" presId="urn:microsoft.com/office/officeart/2005/8/layout/cycle2"/>
    <dgm:cxn modelId="{ABAB7017-C8BE-4B6B-BB20-F838AE5EFE9B}" type="presParOf" srcId="{EE499986-3B0C-47EC-8C2B-C22A99354BB5}" destId="{59581DA1-8041-4DB4-9A0D-4B49AAC1CC5A}" srcOrd="2" destOrd="0" presId="urn:microsoft.com/office/officeart/2005/8/layout/cycle2"/>
    <dgm:cxn modelId="{685EF1C2-8180-4C18-A4D8-12E6B7EA1B0F}" type="presParOf" srcId="{EE499986-3B0C-47EC-8C2B-C22A99354BB5}" destId="{3EFC9FB5-469B-4EB6-A8D4-AE26F43219B7}" srcOrd="3" destOrd="0" presId="urn:microsoft.com/office/officeart/2005/8/layout/cycle2"/>
    <dgm:cxn modelId="{C970EDF4-49B1-4FFC-B3D8-6AF0EF568EC8}" type="presParOf" srcId="{3EFC9FB5-469B-4EB6-A8D4-AE26F43219B7}" destId="{9AB46BE3-A7E5-4A71-A428-A1BD369A1C9B}" srcOrd="0" destOrd="0" presId="urn:microsoft.com/office/officeart/2005/8/layout/cycle2"/>
    <dgm:cxn modelId="{C78F1DE2-98BC-4939-BD43-271D57E776FA}" type="presParOf" srcId="{EE499986-3B0C-47EC-8C2B-C22A99354BB5}" destId="{4FAA90E0-8A45-471F-AAAE-60470BD4E3F9}" srcOrd="4" destOrd="0" presId="urn:microsoft.com/office/officeart/2005/8/layout/cycle2"/>
    <dgm:cxn modelId="{82DD140F-7049-4872-BCF2-A3B6B47237A0}" type="presParOf" srcId="{EE499986-3B0C-47EC-8C2B-C22A99354BB5}" destId="{2472E6A8-CB07-4107-AC82-6193D9393F19}" srcOrd="5" destOrd="0" presId="urn:microsoft.com/office/officeart/2005/8/layout/cycle2"/>
    <dgm:cxn modelId="{483842DA-9A68-4A0D-A2D8-A7972207771B}" type="presParOf" srcId="{2472E6A8-CB07-4107-AC82-6193D9393F19}" destId="{B66FDA61-6A73-4EB1-A82F-7955BCE7D594}" srcOrd="0" destOrd="0" presId="urn:microsoft.com/office/officeart/2005/8/layout/cycle2"/>
    <dgm:cxn modelId="{F2248D0D-65FC-4723-AB6E-98B9033706B6}" type="presParOf" srcId="{EE499986-3B0C-47EC-8C2B-C22A99354BB5}" destId="{70ABBD0A-7EAE-440F-BDF7-4686EBFF550A}" srcOrd="6" destOrd="0" presId="urn:microsoft.com/office/officeart/2005/8/layout/cycle2"/>
    <dgm:cxn modelId="{60ED44AB-C599-4B32-8334-4178CDBA5396}" type="presParOf" srcId="{EE499986-3B0C-47EC-8C2B-C22A99354BB5}" destId="{71FC01B3-0978-4549-AE01-373629C5D3F0}" srcOrd="7" destOrd="0" presId="urn:microsoft.com/office/officeart/2005/8/layout/cycle2"/>
    <dgm:cxn modelId="{57E2EDB3-544E-4615-AADE-034BEC9E3F89}" type="presParOf" srcId="{71FC01B3-0978-4549-AE01-373629C5D3F0}" destId="{019D3847-03CF-4A4B-98B1-D633534BA7F5}" srcOrd="0" destOrd="0" presId="urn:microsoft.com/office/officeart/2005/8/layout/cycle2"/>
    <dgm:cxn modelId="{33CBDC32-5E11-4CA7-986F-6F7B77C28061}" type="presParOf" srcId="{EE499986-3B0C-47EC-8C2B-C22A99354BB5}" destId="{18D4DAC9-EA3B-4E8F-A3C4-31E313B1B069}" srcOrd="8" destOrd="0" presId="urn:microsoft.com/office/officeart/2005/8/layout/cycle2"/>
    <dgm:cxn modelId="{8FA6FB72-D49C-4536-97A1-52079291B3AA}" type="presParOf" srcId="{EE499986-3B0C-47EC-8C2B-C22A99354BB5}" destId="{0F25640C-0F9C-4A3F-9F19-B10752555818}" srcOrd="9" destOrd="0" presId="urn:microsoft.com/office/officeart/2005/8/layout/cycle2"/>
    <dgm:cxn modelId="{554FB402-4600-4E6E-9596-4CDA20FBF24E}" type="presParOf" srcId="{0F25640C-0F9C-4A3F-9F19-B10752555818}" destId="{771F9C33-C195-4927-B260-C45EABDC7C37}" srcOrd="0" destOrd="0" presId="urn:microsoft.com/office/officeart/2005/8/layout/cycle2"/>
    <dgm:cxn modelId="{4C75B478-AE0F-48F5-86CC-78C91651FAC7}" type="presParOf" srcId="{EE499986-3B0C-47EC-8C2B-C22A99354BB5}" destId="{5B80B9C7-6353-48E5-89CE-487517ADD739}" srcOrd="10" destOrd="0" presId="urn:microsoft.com/office/officeart/2005/8/layout/cycle2"/>
    <dgm:cxn modelId="{FCDF866C-BC08-4394-B06A-488BC0B14823}" type="presParOf" srcId="{EE499986-3B0C-47EC-8C2B-C22A99354BB5}" destId="{C14AEF41-6892-4354-8CDB-39EAD379E4EF}" srcOrd="11" destOrd="0" presId="urn:microsoft.com/office/officeart/2005/8/layout/cycle2"/>
    <dgm:cxn modelId="{442CDD9C-A33C-4972-97FA-9CD7493BD025}" type="presParOf" srcId="{C14AEF41-6892-4354-8CDB-39EAD379E4EF}" destId="{F4793509-29FE-4BC5-B1E9-101EBD54B7AE}" srcOrd="0" destOrd="0" presId="urn:microsoft.com/office/officeart/2005/8/layout/cycle2"/>
    <dgm:cxn modelId="{AEC7C694-049E-49D9-AA08-B75A926EADED}" type="presParOf" srcId="{EE499986-3B0C-47EC-8C2B-C22A99354BB5}" destId="{EF265AE4-1552-4E45-9B4B-946EF3C525C4}" srcOrd="12" destOrd="0" presId="urn:microsoft.com/office/officeart/2005/8/layout/cycle2"/>
    <dgm:cxn modelId="{BBA8AC3B-5723-49F0-8A84-8BE8142CE0B8}" type="presParOf" srcId="{EE499986-3B0C-47EC-8C2B-C22A99354BB5}" destId="{1CD9084C-E97E-4C45-B485-25E11F2A50F8}" srcOrd="13" destOrd="0" presId="urn:microsoft.com/office/officeart/2005/8/layout/cycle2"/>
    <dgm:cxn modelId="{03F8FB79-0332-4873-9928-FFFD95BB39B7}" type="presParOf" srcId="{1CD9084C-E97E-4C45-B485-25E11F2A50F8}" destId="{6FA27508-6EB0-4371-8EEC-ECCA010E986F}" srcOrd="0" destOrd="0" presId="urn:microsoft.com/office/officeart/2005/8/layout/cycle2"/>
    <dgm:cxn modelId="{BC2FC8B6-8733-49F2-9E92-D13565F52FC4}" type="presParOf" srcId="{EE499986-3B0C-47EC-8C2B-C22A99354BB5}" destId="{358FB9CF-9D52-49B3-A28B-527E003F49CB}" srcOrd="14" destOrd="0" presId="urn:microsoft.com/office/officeart/2005/8/layout/cycle2"/>
    <dgm:cxn modelId="{6D6ACF3F-C956-4B66-9E11-427963F6DFA5}" type="presParOf" srcId="{EE499986-3B0C-47EC-8C2B-C22A99354BB5}" destId="{E8589B6C-1BD4-456E-8C63-5B299FBFB3E1}" srcOrd="15" destOrd="0" presId="urn:microsoft.com/office/officeart/2005/8/layout/cycle2"/>
    <dgm:cxn modelId="{D24FE6B3-F4E3-4EC7-9EDC-4E6E7CE68F88}" type="presParOf" srcId="{E8589B6C-1BD4-456E-8C63-5B299FBFB3E1}" destId="{A69FBB60-AC92-4979-8136-2632B93DA269}" srcOrd="0" destOrd="0" presId="urn:microsoft.com/office/officeart/2005/8/layout/cycle2"/>
    <dgm:cxn modelId="{A5F7B529-D00D-42D7-8A6C-B1673BB39DA8}" type="presParOf" srcId="{EE499986-3B0C-47EC-8C2B-C22A99354BB5}" destId="{999E4EC0-868F-4655-B52D-7ED3014D3E47}" srcOrd="16" destOrd="0" presId="urn:microsoft.com/office/officeart/2005/8/layout/cycle2"/>
    <dgm:cxn modelId="{26BD8890-400D-4EF9-83D4-41C0EDB7EF0B}" type="presParOf" srcId="{EE499986-3B0C-47EC-8C2B-C22A99354BB5}" destId="{760AD119-0573-4B2E-B76E-CFDE5C2BAD57}" srcOrd="17" destOrd="0" presId="urn:microsoft.com/office/officeart/2005/8/layout/cycle2"/>
    <dgm:cxn modelId="{7807317D-26BA-4747-AA56-FF42E8C7A87E}" type="presParOf" srcId="{760AD119-0573-4B2E-B76E-CFDE5C2BAD57}" destId="{9EF1AF48-5FEC-45E2-9B6F-CE05F5E2390C}" srcOrd="0" destOrd="0" presId="urn:microsoft.com/office/officeart/2005/8/layout/cycle2"/>
    <dgm:cxn modelId="{E3A96CFE-20F6-4DAC-BEA5-75AE228DEE70}" type="presParOf" srcId="{EE499986-3B0C-47EC-8C2B-C22A99354BB5}" destId="{ECAB2B50-27D2-41B8-BE8A-7CA36520F9AE}" srcOrd="18" destOrd="0" presId="urn:microsoft.com/office/officeart/2005/8/layout/cycle2"/>
    <dgm:cxn modelId="{A2057385-7D06-472C-9E8D-F4B7C7FFCF3C}" type="presParOf" srcId="{EE499986-3B0C-47EC-8C2B-C22A99354BB5}" destId="{1729D37E-AF76-44DB-88EC-609F7B4E7F70}" srcOrd="19" destOrd="0" presId="urn:microsoft.com/office/officeart/2005/8/layout/cycle2"/>
    <dgm:cxn modelId="{DD84E6C1-701B-4AFA-8DF4-9100B057B061}" type="presParOf" srcId="{1729D37E-AF76-44DB-88EC-609F7B4E7F70}" destId="{C0E7BF4C-250F-40D4-9A1C-4D6CC3782CA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B2FCA-195A-41A3-A388-16E3179E4542}">
      <dsp:nvSpPr>
        <dsp:cNvPr id="0" name=""/>
        <dsp:cNvSpPr/>
      </dsp:nvSpPr>
      <dsp:spPr>
        <a:xfrm>
          <a:off x="3393215" y="2551"/>
          <a:ext cx="1131885" cy="1064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Απόχυση</a:t>
          </a:r>
          <a:endParaRPr lang="el-GR" sz="1600" kern="1200" dirty="0"/>
        </a:p>
      </dsp:txBody>
      <dsp:txXfrm>
        <a:off x="3393215" y="2551"/>
        <a:ext cx="1131885" cy="1064037"/>
      </dsp:txXfrm>
    </dsp:sp>
    <dsp:sp modelId="{1499180D-F876-448B-B892-62AF0D407889}">
      <dsp:nvSpPr>
        <dsp:cNvPr id="0" name=""/>
        <dsp:cNvSpPr/>
      </dsp:nvSpPr>
      <dsp:spPr>
        <a:xfrm rot="1080000">
          <a:off x="4574620" y="591245"/>
          <a:ext cx="217571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 rot="1080000">
        <a:off x="4574620" y="591245"/>
        <a:ext cx="217571" cy="357293"/>
      </dsp:txXfrm>
    </dsp:sp>
    <dsp:sp modelId="{59581DA1-8041-4DB4-9A0D-4B49AAC1CC5A}">
      <dsp:nvSpPr>
        <dsp:cNvPr id="0" name=""/>
        <dsp:cNvSpPr/>
      </dsp:nvSpPr>
      <dsp:spPr>
        <a:xfrm>
          <a:off x="4847392" y="465442"/>
          <a:ext cx="1245934" cy="112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Διήθηση</a:t>
          </a:r>
          <a:endParaRPr lang="el-GR" sz="1600" kern="1200" dirty="0"/>
        </a:p>
      </dsp:txBody>
      <dsp:txXfrm>
        <a:off x="4847392" y="465442"/>
        <a:ext cx="1245934" cy="1120293"/>
      </dsp:txXfrm>
    </dsp:sp>
    <dsp:sp modelId="{3EFC9FB5-469B-4EB6-A8D4-AE26F43219B7}">
      <dsp:nvSpPr>
        <dsp:cNvPr id="0" name=""/>
        <dsp:cNvSpPr/>
      </dsp:nvSpPr>
      <dsp:spPr>
        <a:xfrm rot="3240000">
          <a:off x="5819533" y="1481301"/>
          <a:ext cx="223430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3240000">
        <a:off x="5819533" y="1481301"/>
        <a:ext cx="223430" cy="357293"/>
      </dsp:txXfrm>
    </dsp:sp>
    <dsp:sp modelId="{4FAA90E0-8A45-471F-AAAE-60470BD4E3F9}">
      <dsp:nvSpPr>
        <dsp:cNvPr id="0" name=""/>
        <dsp:cNvSpPr/>
      </dsp:nvSpPr>
      <dsp:spPr>
        <a:xfrm>
          <a:off x="5800814" y="1731181"/>
          <a:ext cx="1207039" cy="1159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Εξάτμιση</a:t>
          </a:r>
          <a:endParaRPr lang="el-GR" sz="1600" kern="1200" dirty="0"/>
        </a:p>
      </dsp:txBody>
      <dsp:txXfrm>
        <a:off x="5800814" y="1731181"/>
        <a:ext cx="1207039" cy="1159823"/>
      </dsp:txXfrm>
    </dsp:sp>
    <dsp:sp modelId="{2472E6A8-CB07-4107-AC82-6193D9393F19}">
      <dsp:nvSpPr>
        <dsp:cNvPr id="0" name=""/>
        <dsp:cNvSpPr/>
      </dsp:nvSpPr>
      <dsp:spPr>
        <a:xfrm rot="5400000">
          <a:off x="6277204" y="2945029"/>
          <a:ext cx="254259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5400000">
        <a:off x="6277204" y="2945029"/>
        <a:ext cx="254259" cy="357293"/>
      </dsp:txXfrm>
    </dsp:sp>
    <dsp:sp modelId="{70ABBD0A-7EAE-440F-BDF7-4686EBFF550A}">
      <dsp:nvSpPr>
        <dsp:cNvPr id="0" name=""/>
        <dsp:cNvSpPr/>
      </dsp:nvSpPr>
      <dsp:spPr>
        <a:xfrm>
          <a:off x="5875009" y="3370740"/>
          <a:ext cx="1058648" cy="1058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Μαγνητικός διαχωρισμός</a:t>
          </a:r>
          <a:endParaRPr lang="el-GR" sz="1600" kern="1200" dirty="0"/>
        </a:p>
      </dsp:txBody>
      <dsp:txXfrm>
        <a:off x="5875009" y="3370740"/>
        <a:ext cx="1058648" cy="1058648"/>
      </dsp:txXfrm>
    </dsp:sp>
    <dsp:sp modelId="{71FC01B3-0978-4549-AE01-373629C5D3F0}">
      <dsp:nvSpPr>
        <dsp:cNvPr id="0" name=""/>
        <dsp:cNvSpPr/>
      </dsp:nvSpPr>
      <dsp:spPr>
        <a:xfrm rot="7560000">
          <a:off x="5801487" y="4357734"/>
          <a:ext cx="281070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7560000">
        <a:off x="5801487" y="4357734"/>
        <a:ext cx="281070" cy="357293"/>
      </dsp:txXfrm>
    </dsp:sp>
    <dsp:sp modelId="{18D4DAC9-EA3B-4E8F-A3C4-31E313B1B069}">
      <dsp:nvSpPr>
        <dsp:cNvPr id="0" name=""/>
        <dsp:cNvSpPr/>
      </dsp:nvSpPr>
      <dsp:spPr>
        <a:xfrm>
          <a:off x="4941035" y="4656244"/>
          <a:ext cx="1058648" cy="1058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Φυγοκέντρηση</a:t>
          </a:r>
          <a:endParaRPr lang="el-GR" sz="1600" kern="1200" dirty="0"/>
        </a:p>
      </dsp:txBody>
      <dsp:txXfrm>
        <a:off x="4941035" y="4656244"/>
        <a:ext cx="1058648" cy="1058648"/>
      </dsp:txXfrm>
    </dsp:sp>
    <dsp:sp modelId="{0F25640C-0F9C-4A3F-9F19-B10752555818}">
      <dsp:nvSpPr>
        <dsp:cNvPr id="0" name=""/>
        <dsp:cNvSpPr/>
      </dsp:nvSpPr>
      <dsp:spPr>
        <a:xfrm rot="9565677">
          <a:off x="4725994" y="5251883"/>
          <a:ext cx="183377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9565677">
        <a:off x="4725994" y="5251883"/>
        <a:ext cx="183377" cy="357293"/>
      </dsp:txXfrm>
    </dsp:sp>
    <dsp:sp modelId="{5B80B9C7-6353-48E5-89CE-487517ADD739}">
      <dsp:nvSpPr>
        <dsp:cNvPr id="0" name=""/>
        <dsp:cNvSpPr/>
      </dsp:nvSpPr>
      <dsp:spPr>
        <a:xfrm>
          <a:off x="3625964" y="5149815"/>
          <a:ext cx="1058648" cy="1058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Εκχύλιση</a:t>
          </a:r>
          <a:endParaRPr lang="el-GR" sz="1600" kern="1200" dirty="0"/>
        </a:p>
      </dsp:txBody>
      <dsp:txXfrm>
        <a:off x="3625964" y="5149815"/>
        <a:ext cx="1058648" cy="1058648"/>
      </dsp:txXfrm>
    </dsp:sp>
    <dsp:sp modelId="{C14AEF41-6892-4354-8CDB-39EAD379E4EF}">
      <dsp:nvSpPr>
        <dsp:cNvPr id="0" name=""/>
        <dsp:cNvSpPr/>
      </dsp:nvSpPr>
      <dsp:spPr>
        <a:xfrm rot="11298201">
          <a:off x="3224454" y="5385777"/>
          <a:ext cx="289618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11298201">
        <a:off x="3224454" y="5385777"/>
        <a:ext cx="289618" cy="357293"/>
      </dsp:txXfrm>
    </dsp:sp>
    <dsp:sp modelId="{EF265AE4-1552-4E45-9B4B-946EF3C525C4}">
      <dsp:nvSpPr>
        <dsp:cNvPr id="0" name=""/>
        <dsp:cNvSpPr/>
      </dsp:nvSpPr>
      <dsp:spPr>
        <a:xfrm>
          <a:off x="2037691" y="4918016"/>
          <a:ext cx="1058648" cy="1058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Χρωματογραφία</a:t>
          </a:r>
        </a:p>
      </dsp:txBody>
      <dsp:txXfrm>
        <a:off x="2037691" y="4918016"/>
        <a:ext cx="1058648" cy="1058648"/>
      </dsp:txXfrm>
    </dsp:sp>
    <dsp:sp modelId="{1CD9084C-E97E-4C45-B485-25E11F2A50F8}">
      <dsp:nvSpPr>
        <dsp:cNvPr id="0" name=""/>
        <dsp:cNvSpPr/>
      </dsp:nvSpPr>
      <dsp:spPr>
        <a:xfrm rot="14145715">
          <a:off x="1832115" y="4505278"/>
          <a:ext cx="430684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14145715">
        <a:off x="1832115" y="4505278"/>
        <a:ext cx="430684" cy="357293"/>
      </dsp:txXfrm>
    </dsp:sp>
    <dsp:sp modelId="{358FB9CF-9D52-49B3-A28B-527E003F49CB}">
      <dsp:nvSpPr>
        <dsp:cNvPr id="0" name=""/>
        <dsp:cNvSpPr/>
      </dsp:nvSpPr>
      <dsp:spPr>
        <a:xfrm>
          <a:off x="948522" y="3384809"/>
          <a:ext cx="1130922" cy="1030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Απόσταξη</a:t>
          </a:r>
        </a:p>
      </dsp:txBody>
      <dsp:txXfrm>
        <a:off x="948522" y="3384809"/>
        <a:ext cx="1130922" cy="1030509"/>
      </dsp:txXfrm>
    </dsp:sp>
    <dsp:sp modelId="{E8589B6C-1BD4-456E-8C63-5B299FBFB3E1}">
      <dsp:nvSpPr>
        <dsp:cNvPr id="0" name=""/>
        <dsp:cNvSpPr/>
      </dsp:nvSpPr>
      <dsp:spPr>
        <a:xfrm rot="16200000">
          <a:off x="1360755" y="2925725"/>
          <a:ext cx="306457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16200000">
        <a:off x="1360755" y="2925725"/>
        <a:ext cx="306457" cy="357293"/>
      </dsp:txXfrm>
    </dsp:sp>
    <dsp:sp modelId="{999E4EC0-868F-4655-B52D-7ED3014D3E47}">
      <dsp:nvSpPr>
        <dsp:cNvPr id="0" name=""/>
        <dsp:cNvSpPr/>
      </dsp:nvSpPr>
      <dsp:spPr>
        <a:xfrm>
          <a:off x="960898" y="1815598"/>
          <a:ext cx="1106171" cy="990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Αποχρωματισμός</a:t>
          </a:r>
          <a:endParaRPr lang="el-GR" sz="1600" kern="1200" dirty="0"/>
        </a:p>
      </dsp:txBody>
      <dsp:txXfrm>
        <a:off x="960898" y="1815598"/>
        <a:ext cx="1106171" cy="990990"/>
      </dsp:txXfrm>
    </dsp:sp>
    <dsp:sp modelId="{760AD119-0573-4B2E-B76E-CFDE5C2BAD57}">
      <dsp:nvSpPr>
        <dsp:cNvPr id="0" name=""/>
        <dsp:cNvSpPr/>
      </dsp:nvSpPr>
      <dsp:spPr>
        <a:xfrm rot="18360000">
          <a:off x="1826667" y="1502802"/>
          <a:ext cx="289558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18360000">
        <a:off x="1826667" y="1502802"/>
        <a:ext cx="289558" cy="357293"/>
      </dsp:txXfrm>
    </dsp:sp>
    <dsp:sp modelId="{ECAB2B50-27D2-41B8-BE8A-7CA36520F9AE}">
      <dsp:nvSpPr>
        <dsp:cNvPr id="0" name=""/>
        <dsp:cNvSpPr/>
      </dsp:nvSpPr>
      <dsp:spPr>
        <a:xfrm>
          <a:off x="1918633" y="496264"/>
          <a:ext cx="1058648" cy="1058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κοσκίνισμα</a:t>
          </a:r>
          <a:endParaRPr lang="el-GR" sz="1600" kern="1200" dirty="0"/>
        </a:p>
      </dsp:txBody>
      <dsp:txXfrm>
        <a:off x="1918633" y="496264"/>
        <a:ext cx="1058648" cy="1058648"/>
      </dsp:txXfrm>
    </dsp:sp>
    <dsp:sp modelId="{1729D37E-AF76-44DB-88EC-609F7B4E7F70}">
      <dsp:nvSpPr>
        <dsp:cNvPr id="0" name=""/>
        <dsp:cNvSpPr/>
      </dsp:nvSpPr>
      <dsp:spPr>
        <a:xfrm rot="20520000">
          <a:off x="3048961" y="608850"/>
          <a:ext cx="263530" cy="35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 rot="20520000">
        <a:off x="3048961" y="608850"/>
        <a:ext cx="263530" cy="357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64B0D-0A67-41C9-B74E-5AB6512FC2AF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CEFA-4D5A-4619-BF92-0FC5203DB0D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484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2AEC-7290-46CD-962C-021A919306F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8E77-C3F2-4598-A287-82C63A872AD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7B7B5-1EC8-49CA-8EBE-CB3C59A6F1D5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C81F-72FD-4EE4-A4A6-DE521C60904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47DA-7327-4522-9510-2AA27ED077D0}" type="datetimeFigureOut">
              <a:rPr lang="el-GR" smtClean="0"/>
              <a:pPr/>
              <a:t>10/3/2015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2AB59-B890-4AEF-9A00-690E7714167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ppoulio/dokimastiko/animation/conductivity.swf" TargetMode="External"/><Relationship Id="rId2" Type="http://schemas.openxmlformats.org/officeDocument/2006/relationships/hyperlink" Target="https://phet.colorado.edu/el/simulation/sugar-and-salt-soluti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ekfe2014-2015/&#914;'%20&#915;&#965;&#956;&#957;&#945;&#963;&#943;&#959;&#965;/&#928;&#927;&#931;&#927;%20&#927;&#926;&#933;&#915;&#927;&#925;&#927;%20&#917;&#935;&#917;&#921;%20&#927;%20A&#917;&#929;&#913;&#931;-&#917;&#922;&#934;&#917;%20&#929;&#949;&#952;&#973;&#956;&#957;&#959;&#965;.doc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bgym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615026" cy="3620641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Χημεία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Β΄Γυμνασίου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275856" y="58052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ΕΚΦΕ ΛΕΣΒΟΥ</a:t>
            </a:r>
          </a:p>
          <a:p>
            <a:pPr algn="ctr"/>
            <a:r>
              <a:rPr lang="el-GR" i="1" dirty="0" err="1" smtClean="0"/>
              <a:t>Ηλιάδου</a:t>
            </a:r>
            <a:r>
              <a:rPr lang="el-GR" i="1" dirty="0" smtClean="0"/>
              <a:t> Κική, Δρ. Χημικός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Ηλεκτρολυτική διάσπαση νερού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74775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Διαπίστωση ηλεκτρικής αγωγιμότητας χλωριούχου νατρίου</a:t>
            </a:r>
            <a:endParaRPr lang="el-G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Πειραματική διάταξη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 7</a:t>
            </a:r>
            <a:r>
              <a:rPr lang="el-GR" baseline="30000" dirty="0" smtClean="0"/>
              <a:t>η</a:t>
            </a:r>
            <a:r>
              <a:rPr lang="el-GR" dirty="0" smtClean="0"/>
              <a:t> εργαστηριακή άσκηση- σελ 44-45</a:t>
            </a:r>
          </a:p>
          <a:p>
            <a:endParaRPr lang="en-US" dirty="0"/>
          </a:p>
          <a:p>
            <a:r>
              <a:rPr lang="el-GR" dirty="0" smtClean="0"/>
              <a:t>Προσομοιώσεις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https://phet.colorado.edu/el/simulation/sugar-and-salt-solutions</a:t>
            </a:r>
            <a:endParaRPr lang="el-GR" dirty="0" smtClean="0"/>
          </a:p>
          <a:p>
            <a:pPr>
              <a:buNone/>
            </a:pPr>
            <a:r>
              <a:rPr lang="en-US" u="sng" dirty="0" smtClean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users.sch.gr/ppoulio/dokimastiko/animation/conductivity.swf</a:t>
            </a:r>
            <a:endParaRPr lang="el-GR" u="sng" dirty="0" smtClean="0"/>
          </a:p>
          <a:p>
            <a:pPr>
              <a:buNone/>
            </a:pPr>
            <a:endParaRPr lang="el-GR" u="sng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Σύσταση ατμοσφαιρικού αέρα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Γιατί σβήνει το κερί;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Γιατί θολώνει το ασβεστόνερο;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780928"/>
            <a:ext cx="1739900" cy="2171700"/>
          </a:xfrm>
        </p:spPr>
      </p:pic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780928"/>
            <a:ext cx="1884689" cy="1680939"/>
          </a:xfrm>
        </p:spPr>
      </p:pic>
      <p:sp>
        <p:nvSpPr>
          <p:cNvPr id="16" name="TextBox 15"/>
          <p:cNvSpPr txBox="1"/>
          <p:nvPr/>
        </p:nvSpPr>
        <p:spPr>
          <a:xfrm>
            <a:off x="395536" y="50131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Ανίχνευση οξυγόνου στον ατμοσφαιρικό αέρα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515719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Ανίχνευση διοξειδίου του άνθρακα στον ατμοσφαιρικό αέρα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07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Πόσο οξυγόνο υπάρχει στον αέρα;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l-GR" dirty="0" smtClean="0">
                <a:hlinkClick r:id="rId2" action="ppaction://hlinkfile"/>
              </a:rPr>
              <a:t>Φύλλο εργασίας από ΕΚΦΕ Ρεθύμνου</a:t>
            </a:r>
            <a:endParaRPr lang="el-GR" dirty="0"/>
          </a:p>
        </p:txBody>
      </p:sp>
      <p:pic>
        <p:nvPicPr>
          <p:cNvPr id="4" name="3 - Εικόνα" descr="20150306_102200.jpg"/>
          <p:cNvPicPr>
            <a:picLocks noChangeAspect="1"/>
          </p:cNvPicPr>
          <p:nvPr/>
        </p:nvPicPr>
        <p:blipFill>
          <a:blip r:embed="rId3" cstate="print"/>
          <a:srcRect t="5536" b="17717"/>
          <a:stretch>
            <a:fillRect/>
          </a:stretch>
        </p:blipFill>
        <p:spPr>
          <a:xfrm>
            <a:off x="611560" y="1386347"/>
            <a:ext cx="3543858" cy="3626421"/>
          </a:xfrm>
          <a:prstGeom prst="rect">
            <a:avLst/>
          </a:prstGeom>
        </p:spPr>
      </p:pic>
      <p:pic>
        <p:nvPicPr>
          <p:cNvPr id="5" name="4 - Εικόνα" descr="20150306_102313.jpg"/>
          <p:cNvPicPr>
            <a:picLocks noChangeAspect="1"/>
          </p:cNvPicPr>
          <p:nvPr/>
        </p:nvPicPr>
        <p:blipFill>
          <a:blip r:embed="rId4" cstate="print"/>
          <a:srcRect l="2953" t="7751" r="2953" b="22146"/>
          <a:stretch>
            <a:fillRect/>
          </a:stretch>
        </p:blipFill>
        <p:spPr>
          <a:xfrm>
            <a:off x="5048913" y="1385655"/>
            <a:ext cx="3651723" cy="36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1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683568" y="332656"/>
          <a:ext cx="7956376" cy="620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563888" y="2924944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Διαχωρισμός μιγμάτων</a:t>
            </a:r>
            <a:endParaRPr lang="el-GR" sz="2400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 flipV="1">
            <a:off x="4716016" y="1628800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5508104" y="2132856"/>
            <a:ext cx="28803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flipH="1" flipV="1">
            <a:off x="3635896" y="2060848"/>
            <a:ext cx="43204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flipH="1" flipV="1">
            <a:off x="2915816" y="2996952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flipH="1">
            <a:off x="2915816" y="4005064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 flipH="1">
            <a:off x="3779912" y="4365104"/>
            <a:ext cx="36004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4644008" y="4077072"/>
            <a:ext cx="14401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5868144" y="4077072"/>
            <a:ext cx="5040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flipV="1">
            <a:off x="5868144" y="3212976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>
            <a:off x="5292080" y="4221088"/>
            <a:ext cx="43204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Μαγνητικός διαχωρισμός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Θέση περιεχομένου" descr="mag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760640" cy="4353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Φυγοκέντρηση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Απόχυση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Διαχωρισμός μίγματος </a:t>
            </a:r>
            <a:r>
              <a:rPr lang="el-GR" smtClean="0"/>
              <a:t>αλευριού- νερού</a:t>
            </a:r>
            <a:endParaRPr lang="el-GR"/>
          </a:p>
        </p:txBody>
      </p:sp>
      <p:pic>
        <p:nvPicPr>
          <p:cNvPr id="5" name="4 - Εικόνα" descr="απόχυσ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636912"/>
            <a:ext cx="2564489" cy="2612876"/>
          </a:xfrm>
          <a:prstGeom prst="rect">
            <a:avLst/>
          </a:prstGeom>
        </p:spPr>
      </p:pic>
      <p:pic>
        <p:nvPicPr>
          <p:cNvPr id="6" name="5 - Εικόνα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36912"/>
            <a:ext cx="2604120" cy="260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Διήθηση-Εκχύλιση-Χρωματογραφία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57403"/>
          </a:xfrm>
        </p:spPr>
        <p:txBody>
          <a:bodyPr>
            <a:normAutofit fontScale="90000" lnSpcReduction="10000"/>
          </a:bodyPr>
          <a:lstStyle/>
          <a:p>
            <a:pPr>
              <a:buNone/>
            </a:pPr>
            <a:endParaRPr lang="el-GR" sz="2500" b="1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l-GR" sz="2900" b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l-GR" sz="2900" b="1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l-GR" sz="29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l-GR" sz="29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</a:t>
            </a:r>
            <a:r>
              <a:rPr lang="el-GR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l-GR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l-GR" b="1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l-GR" b="1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l-GR" b="1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Απομόνωση χλωροφύλλης από σπανάκι με διαχωρισμό φάσης και χρωματογραφία </a:t>
            </a:r>
          </a:p>
          <a:p>
            <a:pPr algn="ctr">
              <a:buNone/>
            </a:pPr>
            <a:r>
              <a:rPr lang="el-GR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(Δίνεται αρχείο εργασίας του συναδέλφου </a:t>
            </a:r>
            <a:r>
              <a:rPr lang="el-GR" sz="2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Χατζηνικόλα</a:t>
            </a:r>
            <a:r>
              <a:rPr lang="el-GR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Μιχαήλ, βιολόγου)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 descr="xro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12776"/>
            <a:ext cx="3001087" cy="2926060"/>
          </a:xfrm>
          <a:prstGeom prst="rect">
            <a:avLst/>
          </a:prstGeom>
        </p:spPr>
      </p:pic>
      <p:pic>
        <p:nvPicPr>
          <p:cNvPr id="8" name="7 - Εικόνα" descr="ek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3772737" cy="279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Χρωματογραφία χάρτου-διαχωρισμός χρωστικών μαρκαδόρου οινοπνεύματος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paperchromatography-300x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564904"/>
            <a:ext cx="2857500" cy="2143125"/>
          </a:xfrm>
        </p:spPr>
      </p:pic>
      <p:sp>
        <p:nvSpPr>
          <p:cNvPr id="5" name="4 - TextBox"/>
          <p:cNvSpPr txBox="1"/>
          <p:nvPr/>
        </p:nvSpPr>
        <p:spPr>
          <a:xfrm>
            <a:off x="1259632" y="508518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Ουράνιο τόξο!!!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6" name="5 - Εικόνα" descr="20150227_104851.jpg"/>
          <p:cNvPicPr>
            <a:picLocks noChangeAspect="1"/>
          </p:cNvPicPr>
          <p:nvPr/>
        </p:nvPicPr>
        <p:blipFill>
          <a:blip r:embed="rId3" cstate="print"/>
          <a:srcRect b="25468"/>
          <a:stretch>
            <a:fillRect/>
          </a:stretch>
        </p:blipFill>
        <p:spPr>
          <a:xfrm>
            <a:off x="4860032" y="2204864"/>
            <a:ext cx="4011910" cy="39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8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Αποχρωματισμός-Απόσταξη</a:t>
            </a:r>
            <a:endParaRPr lang="el-G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apostax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4680520" cy="5139824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5940152" y="2204864"/>
            <a:ext cx="2952328" cy="2697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sz="3000" dirty="0" smtClean="0"/>
              <a:t>Η «περίπτωση» του μπλε οινοπνεύματος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Χημική Αντίδραση- αρχή αφθαρσίας της ύλης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11560" y="2492896"/>
            <a:ext cx="4038600" cy="1860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100" dirty="0" smtClean="0"/>
              <a:t>Μάζα αντιδρώντων= μάζα προϊόντων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3100" i="1" dirty="0" smtClean="0"/>
              <a:t>Παράθυρο στο εργαστήριο 2 (σελ. 55)</a:t>
            </a:r>
            <a:endParaRPr lang="el-GR" sz="3100" i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132856"/>
            <a:ext cx="3328874" cy="2676153"/>
          </a:xfrm>
        </p:spPr>
      </p:pic>
    </p:spTree>
    <p:extLst>
      <p:ext uri="{BB962C8B-B14F-4D97-AF65-F5344CB8AC3E}">
        <p14:creationId xmlns:p14="http://schemas.microsoft.com/office/powerpoint/2010/main" xmlns="" val="31490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402832" cy="485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err="1" smtClean="0">
                <a:solidFill>
                  <a:srgbClr val="002060"/>
                </a:solidFill>
              </a:rPr>
              <a:t>Ενδόθερμες</a:t>
            </a:r>
            <a:r>
              <a:rPr lang="el-GR" b="1" dirty="0" smtClean="0">
                <a:solidFill>
                  <a:srgbClr val="002060"/>
                </a:solidFill>
              </a:rPr>
              <a:t>- εξώθερμες διαδικασίες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1. Διάλυση ασβέστη στο νερό και παρακολούθηση της θερμοκρασίας του νερού (</a:t>
            </a:r>
            <a:r>
              <a:rPr lang="el-GR" b="1" dirty="0" smtClean="0">
                <a:solidFill>
                  <a:srgbClr val="00B050"/>
                </a:solidFill>
              </a:rPr>
              <a:t>εξώθερμο φαινόμενο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2. Διήθηση και φύλαξη του ασβεστόνερου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3. Ξίδι + μαγειρική σόδα και παρακολούθηση της θερμοκρασίας του ξυδιού (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</a:rPr>
              <a:t>ενδόθερμο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 φαινόμενο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4. </a:t>
            </a:r>
            <a:r>
              <a:rPr lang="el-GR" b="1" dirty="0" smtClean="0">
                <a:solidFill>
                  <a:srgbClr val="7030A0"/>
                </a:solidFill>
              </a:rPr>
              <a:t>Ανίχνευση του </a:t>
            </a:r>
            <a:r>
              <a:rPr lang="en-US" b="1" dirty="0" smtClean="0">
                <a:solidFill>
                  <a:srgbClr val="7030A0"/>
                </a:solidFill>
              </a:rPr>
              <a:t>CO</a:t>
            </a:r>
            <a:r>
              <a:rPr lang="en-US" b="1" baseline="-25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l-GR" dirty="0" smtClean="0"/>
              <a:t>που παράγεται (διαβιβάζω στο ασβεστόνερο ή σβήνω αναμμένο κερί)</a:t>
            </a:r>
          </a:p>
          <a:p>
            <a:endParaRPr lang="el-GR" dirty="0"/>
          </a:p>
          <a:p>
            <a:pPr>
              <a:buNone/>
            </a:pPr>
            <a:r>
              <a:rPr lang="el-GR" i="1" dirty="0"/>
              <a:t>	</a:t>
            </a:r>
            <a:endParaRPr lang="el-GR" i="1" dirty="0" smtClean="0"/>
          </a:p>
          <a:p>
            <a:pPr>
              <a:buNone/>
            </a:pPr>
            <a:endParaRPr lang="el-GR" i="1" dirty="0" smtClean="0"/>
          </a:p>
          <a:p>
            <a:pPr algn="r">
              <a:buNone/>
            </a:pPr>
            <a:r>
              <a:rPr lang="el-GR" i="1" dirty="0" smtClean="0"/>
              <a:t>Παράθυρο στο εργαστήριο (σελ. 56) σε συνδυασμό με 9</a:t>
            </a:r>
            <a:r>
              <a:rPr lang="el-GR" i="1" baseline="30000" dirty="0" smtClean="0"/>
              <a:t>η</a:t>
            </a:r>
            <a:r>
              <a:rPr lang="el-GR" i="1" dirty="0" smtClean="0"/>
              <a:t> </a:t>
            </a:r>
            <a:r>
              <a:rPr lang="el-GR" i="1" dirty="0" err="1" smtClean="0"/>
              <a:t>εργ</a:t>
            </a:r>
            <a:r>
              <a:rPr lang="el-GR" i="1" dirty="0" smtClean="0"/>
              <a:t>. Άσκηση (σελ.49)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312151" cy="420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331640" y="289376"/>
            <a:ext cx="6696744" cy="83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4400" dirty="0">
                <a:solidFill>
                  <a:srgbClr val="FF0000"/>
                </a:solidFill>
              </a:rPr>
              <a:t>Χημική </a:t>
            </a:r>
            <a:r>
              <a:rPr lang="el-GR" sz="4400" dirty="0" smtClean="0">
                <a:solidFill>
                  <a:srgbClr val="FF0000"/>
                </a:solidFill>
              </a:rPr>
              <a:t>Αντίδραση</a:t>
            </a:r>
          </a:p>
          <a:p>
            <a:pPr algn="ctr">
              <a:buFont typeface="Arial" pitchFamily="34" charset="0"/>
              <a:buNone/>
            </a:pPr>
            <a:r>
              <a:rPr lang="el-GR" sz="4400" dirty="0" smtClean="0">
                <a:solidFill>
                  <a:srgbClr val="FF0000"/>
                </a:solidFill>
              </a:rPr>
              <a:t>	</a:t>
            </a:r>
          </a:p>
          <a:p>
            <a:pPr algn="ctr">
              <a:buFont typeface="Arial" pitchFamily="34" charset="0"/>
              <a:buNone/>
            </a:pPr>
            <a:endParaRPr lang="el-GR" sz="44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el-GR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181</Words>
  <Application>Microsoft Office PowerPoint</Application>
  <PresentationFormat>Προβολή στην οθόνη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Θέμα του Office</vt:lpstr>
      <vt:lpstr>1_Προσαρμοσμένη σχεδίαση</vt:lpstr>
      <vt:lpstr>Προσαρμοσμένη σχεδίαση</vt:lpstr>
      <vt:lpstr>Χημεία Β΄Γυμνασίου</vt:lpstr>
      <vt:lpstr>Διαφάνεια 2</vt:lpstr>
      <vt:lpstr>Μαγνητικός διαχωρισμός</vt:lpstr>
      <vt:lpstr>Φυγοκέντρηση-Απόχυση</vt:lpstr>
      <vt:lpstr>Διήθηση-Εκχύλιση-Χρωματογραφία </vt:lpstr>
      <vt:lpstr>Χρωματογραφία χάρτου-διαχωρισμός χρωστικών μαρκαδόρου οινοπνεύματος</vt:lpstr>
      <vt:lpstr>Αποχρωματισμός-Απόσταξη</vt:lpstr>
      <vt:lpstr>Χημική Αντίδραση- αρχή αφθαρσίας της ύλης</vt:lpstr>
      <vt:lpstr>Διαφάνεια 9</vt:lpstr>
      <vt:lpstr>Ηλεκτρολυτική διάσπαση νερού</vt:lpstr>
      <vt:lpstr>Διαπίστωση ηλεκτρικής αγωγιμότητας χλωριούχου νατρίου</vt:lpstr>
      <vt:lpstr>Σύσταση ατμοσφαιρικού αέρα</vt:lpstr>
      <vt:lpstr>Πόσο οξυγόνο υπάρχει στον αέρα;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Β΄Γυμνασίου</dc:title>
  <dc:creator>kiki</dc:creator>
  <cp:lastModifiedBy>kiki</cp:lastModifiedBy>
  <cp:revision>122</cp:revision>
  <dcterms:created xsi:type="dcterms:W3CDTF">2014-02-06T08:05:27Z</dcterms:created>
  <dcterms:modified xsi:type="dcterms:W3CDTF">2015-03-10T08:00:58Z</dcterms:modified>
</cp:coreProperties>
</file>