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205FC-0AB5-4AF1-A049-2D05127293D4}" type="datetimeFigureOut">
              <a:rPr lang="el-GR" smtClean="0"/>
              <a:t>30/10/2022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25D99-BD9B-4B96-A1F1-293A1815EEF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Φωτογραφίες από μικροσκόπιο με ενδείξεις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5357826"/>
            <a:ext cx="8229600" cy="1143000"/>
          </a:xfrm>
        </p:spPr>
        <p:txBody>
          <a:bodyPr/>
          <a:lstStyle/>
          <a:p>
            <a:r>
              <a:rPr lang="el-GR" dirty="0" smtClean="0"/>
              <a:t>Κύτταρα βολβού κρεμμυδιού 100</a:t>
            </a:r>
            <a:r>
              <a:rPr lang="en-US" dirty="0"/>
              <a:t>x</a:t>
            </a:r>
            <a:endParaRPr lang="el-GR" dirty="0"/>
          </a:p>
        </p:txBody>
      </p:sp>
      <p:pic>
        <p:nvPicPr>
          <p:cNvPr id="4" name="3 - Θέση περιεχομένου" descr="onion_1a_a_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357166"/>
            <a:ext cx="4050508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53578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Κύτταρα βολβού κρεμμυδιού από κόκκινο κρεμμύδι</a:t>
            </a:r>
            <a:r>
              <a:rPr lang="en-US" dirty="0" smtClean="0"/>
              <a:t> 100x</a:t>
            </a:r>
            <a:endParaRPr lang="el-GR" dirty="0"/>
          </a:p>
        </p:txBody>
      </p:sp>
      <p:pic>
        <p:nvPicPr>
          <p:cNvPr id="4" name="3 - Θέση περιεχομένου" descr="onion_3_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3240" y="214290"/>
            <a:ext cx="2841299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Επιθηλιακά κύτταρα στόματος 400</a:t>
            </a:r>
            <a:r>
              <a:rPr lang="en-US" dirty="0" smtClean="0"/>
              <a:t>x</a:t>
            </a:r>
            <a:endParaRPr lang="el-GR" dirty="0"/>
          </a:p>
        </p:txBody>
      </p:sp>
      <p:pic>
        <p:nvPicPr>
          <p:cNvPr id="4" name="3 - Θέση περιεχομένου" descr="stoma_2a_a_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500042"/>
            <a:ext cx="4430965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Πράσινη πιπεριά (εγκάρσια τομή) 100</a:t>
            </a:r>
            <a:r>
              <a:rPr lang="en-US" dirty="0" smtClean="0"/>
              <a:t>x</a:t>
            </a:r>
            <a:endParaRPr lang="el-GR" dirty="0"/>
          </a:p>
        </p:txBody>
      </p:sp>
      <p:pic>
        <p:nvPicPr>
          <p:cNvPr id="4" name="3 - Θέση περιεχομένου" descr="piperia_a_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488" y="357166"/>
            <a:ext cx="3306467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Κάτω επιδερμίδα φύλλου </a:t>
            </a:r>
            <a:r>
              <a:rPr lang="el-GR" dirty="0" err="1" smtClean="0"/>
              <a:t>κυκλαμίνου</a:t>
            </a:r>
            <a:r>
              <a:rPr lang="el-GR" dirty="0" smtClean="0"/>
              <a:t> 40</a:t>
            </a:r>
            <a:r>
              <a:rPr lang="en-US" smtClean="0"/>
              <a:t>x</a:t>
            </a:r>
            <a:endParaRPr lang="el-GR" dirty="0"/>
          </a:p>
        </p:txBody>
      </p:sp>
      <p:pic>
        <p:nvPicPr>
          <p:cNvPr id="4" name="3 - Θέση περιεχομένου" descr="cyclamen_1_a_a_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071546"/>
            <a:ext cx="8229600" cy="364929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Κάτω επιδερμίδα φύλλου </a:t>
            </a:r>
            <a:r>
              <a:rPr lang="el-GR" dirty="0" err="1" smtClean="0"/>
              <a:t>καλαχόης</a:t>
            </a:r>
            <a:r>
              <a:rPr lang="el-GR" dirty="0" smtClean="0"/>
              <a:t> 400</a:t>
            </a:r>
            <a:r>
              <a:rPr lang="en-US" dirty="0" smtClean="0"/>
              <a:t>x</a:t>
            </a:r>
            <a:endParaRPr lang="el-GR" dirty="0"/>
          </a:p>
        </p:txBody>
      </p:sp>
      <p:pic>
        <p:nvPicPr>
          <p:cNvPr id="4" name="3 - Θέση περιεχομένου" descr="kalachoi_2_a_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500042"/>
            <a:ext cx="4259434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42</Words>
  <Application>Microsoft Office PowerPoint</Application>
  <PresentationFormat>Προβολή στην οθόνη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Φωτογραφίες από μικροσκόπιο με ενδείξεις</vt:lpstr>
      <vt:lpstr>Κύτταρα βολβού κρεμμυδιού 100x</vt:lpstr>
      <vt:lpstr>Κύτταρα βολβού κρεμμυδιού από κόκκινο κρεμμύδι 100x</vt:lpstr>
      <vt:lpstr>Επιθηλιακά κύτταρα στόματος 400x</vt:lpstr>
      <vt:lpstr>Πράσινη πιπεριά (εγκάρσια τομή) 100x</vt:lpstr>
      <vt:lpstr>Κάτω επιδερμίδα φύλλου κυκλαμίνου 40x</vt:lpstr>
      <vt:lpstr>Κάτω επιδερμίδα φύλλου καλαχόης 400x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Φωτογραφίες από μικροσκόπιο με ενδείξεις</dc:title>
  <dc:creator>User</dc:creator>
  <cp:lastModifiedBy>User</cp:lastModifiedBy>
  <cp:revision>2</cp:revision>
  <dcterms:created xsi:type="dcterms:W3CDTF">2022-10-30T10:28:59Z</dcterms:created>
  <dcterms:modified xsi:type="dcterms:W3CDTF">2022-10-30T10:43:00Z</dcterms:modified>
</cp:coreProperties>
</file>